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76" r:id="rId11"/>
    <p:sldId id="277" r:id="rId12"/>
    <p:sldId id="275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845EE1-F1BE-419F-B3EE-B225CB897772}" type="datetimeFigureOut">
              <a:rPr lang="sk-SK" smtClean="0"/>
              <a:t>16. 12. 2010</a:t>
            </a:fld>
            <a:endParaRPr lang="sk-SK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BCE0B1E-7867-4576-8FAA-30DB6BAEEDC1}" type="slidenum">
              <a:rPr lang="sk-SK" smtClean="0"/>
              <a:t>‹#›</a:t>
            </a:fld>
            <a:endParaRPr lang="sk-S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1988840"/>
            <a:ext cx="6120680" cy="720080"/>
          </a:xfrm>
        </p:spPr>
        <p:txBody>
          <a:bodyPr/>
          <a:lstStyle/>
          <a:p>
            <a:r>
              <a:rPr lang="sk-SK" dirty="0" smtClean="0"/>
              <a:t>Svetové náboženstva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6296" y="6309320"/>
            <a:ext cx="1728192" cy="406896"/>
          </a:xfrm>
        </p:spPr>
        <p:txBody>
          <a:bodyPr/>
          <a:lstStyle/>
          <a:p>
            <a:r>
              <a:rPr lang="sk-SK" dirty="0" smtClean="0"/>
              <a:t>Michal Okuliar</a:t>
            </a:r>
            <a:endParaRPr lang="sk-S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2865512" cy="756696"/>
          </a:xfrm>
        </p:spPr>
        <p:txBody>
          <a:bodyPr/>
          <a:lstStyle/>
          <a:p>
            <a:r>
              <a:rPr lang="sk-SK" dirty="0" smtClean="0"/>
              <a:t>Hinduizmus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45375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Hinduizmus patri k najstarším náboženstvám na svete.</a:t>
            </a:r>
          </a:p>
          <a:p>
            <a:pPr>
              <a:buNone/>
            </a:pPr>
            <a:r>
              <a:rPr lang="sk-SK" dirty="0" smtClean="0"/>
              <a:t>Vznikol v roku 2000 pred Kristom v Indii, kde sa k nemu hlási väčšina veriacich.</a:t>
            </a:r>
          </a:p>
          <a:p>
            <a:pPr>
              <a:buNone/>
            </a:pPr>
            <a:r>
              <a:rPr lang="sk-SK" dirty="0" smtClean="0"/>
              <a:t>Jeho základom sú posvätné texty.</a:t>
            </a:r>
          </a:p>
          <a:p>
            <a:pPr>
              <a:buNone/>
            </a:pPr>
            <a:r>
              <a:rPr lang="sk-SK" dirty="0" smtClean="0"/>
              <a:t>Jeho vyznávači sa volajú hinduisti.</a:t>
            </a:r>
          </a:p>
          <a:p>
            <a:pPr>
              <a:buNone/>
            </a:pPr>
            <a:r>
              <a:rPr lang="sk-SK" dirty="0" smtClean="0"/>
              <a:t>Boh: Brahma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4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9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6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6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0"/>
              <a:ext cx="2339752" cy="258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 descr="C:\Users\pc\Desktop\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5691124" y="0"/>
              <a:ext cx="3452876" cy="4293096"/>
            </a:xfrm>
            <a:prstGeom prst="rect">
              <a:avLst/>
            </a:prstGeom>
            <a:noFill/>
          </p:spPr>
        </p:pic>
        <p:pic>
          <p:nvPicPr>
            <p:cNvPr id="5125" name="Picture 5" descr="C:\Users\pc\Desktop\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0" y="0"/>
              <a:ext cx="3419872" cy="4449579"/>
            </a:xfrm>
            <a:prstGeom prst="rect">
              <a:avLst/>
            </a:prstGeom>
            <a:noFill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7864" y="3476625"/>
              <a:ext cx="2533650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492896"/>
            <a:ext cx="5529808" cy="9144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Judaizmus</a:t>
            </a:r>
            <a:endParaRPr lang="sk-SK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Judaizmus je </a:t>
            </a:r>
            <a:r>
              <a:rPr lang="sk-SK" dirty="0" smtClean="0"/>
              <a:t>je</a:t>
            </a:r>
            <a:r>
              <a:rPr lang="sk-SK" dirty="0" smtClean="0"/>
              <a:t> náboženstvo  židovského národa.</a:t>
            </a:r>
          </a:p>
          <a:p>
            <a:pPr>
              <a:buNone/>
            </a:pPr>
            <a:r>
              <a:rPr lang="sk-SK" dirty="0" smtClean="0"/>
              <a:t>Zároveň sú to i jeho dejiny , kultúra , životný štýl.</a:t>
            </a:r>
          </a:p>
          <a:p>
            <a:pPr>
              <a:buNone/>
            </a:pPr>
            <a:r>
              <a:rPr lang="sk-SK" dirty="0" smtClean="0"/>
              <a:t>Je to prvé náboženstvo, ktoré potvrdilo existenciu jediného Boha.</a:t>
            </a:r>
          </a:p>
          <a:p>
            <a:pPr>
              <a:buNone/>
            </a:pPr>
            <a:r>
              <a:rPr lang="sk-SK" dirty="0" smtClean="0"/>
              <a:t>Zakladá sa na textoch hebrejskej Biblie.</a:t>
            </a:r>
          </a:p>
          <a:p>
            <a:pPr>
              <a:buNone/>
            </a:pPr>
            <a:r>
              <a:rPr lang="sk-SK" dirty="0" smtClean="0"/>
              <a:t>Uznávajú boha : Mojžiša</a:t>
            </a:r>
            <a:endParaRPr lang="sk-SK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2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0"/>
            <a:ext cx="8916516" cy="6858000"/>
            <a:chOff x="0" y="0"/>
            <a:chExt cx="8916516" cy="6858000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0"/>
              <a:ext cx="8916516" cy="6858000"/>
              <a:chOff x="0" y="0"/>
              <a:chExt cx="8916516" cy="6858000"/>
            </a:xfrm>
          </p:grpSpPr>
          <p:pic>
            <p:nvPicPr>
              <p:cNvPr id="4" name="Picture 2" descr="C:\Users\pc\Desktop\biblia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200000">
                <a:off x="1483650" y="3874770"/>
                <a:ext cx="3479292" cy="2487168"/>
              </a:xfrm>
              <a:prstGeom prst="rect">
                <a:avLst/>
              </a:prstGeom>
              <a:noFill/>
            </p:spPr>
          </p:pic>
          <p:pic>
            <p:nvPicPr>
              <p:cNvPr id="2050" name="Picture 2" descr="C:\Users\pc\Desktop\rukopis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9992" y="188640"/>
                <a:ext cx="4416524" cy="5998060"/>
              </a:xfrm>
              <a:prstGeom prst="rect">
                <a:avLst/>
              </a:prstGeom>
              <a:noFill/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4475990" cy="3356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3356992"/>
                <a:ext cx="2016224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5373216"/>
              <a:ext cx="1979712" cy="14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872" y="548680"/>
            <a:ext cx="3225552" cy="914400"/>
          </a:xfrm>
        </p:spPr>
        <p:txBody>
          <a:bodyPr/>
          <a:lstStyle/>
          <a:p>
            <a:r>
              <a:rPr lang="sk-SK" dirty="0" smtClean="0"/>
              <a:t>Kresťanstvo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Začiatkom nášho letopočtu sa narodil Ježiš podľa žiakov Mesiáš (alebo Kristus), Boží syn, ktorý obetoval svoj život, aby vykúpil ľudí , a nakoniec vstal z mŕtvych.</a:t>
            </a:r>
          </a:p>
          <a:p>
            <a:pPr>
              <a:buNone/>
            </a:pPr>
            <a:r>
              <a:rPr lang="sk-SK" dirty="0" smtClean="0"/>
              <a:t>Kresťanstvo je založene na tejto viere.</a:t>
            </a:r>
          </a:p>
          <a:p>
            <a:pPr>
              <a:buNone/>
            </a:pPr>
            <a:r>
              <a:rPr lang="sk-SK" dirty="0" smtClean="0"/>
              <a:t>  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4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131840" cy="418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1840" y="0"/>
              <a:ext cx="6012160" cy="450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520717"/>
              <a:ext cx="3779912" cy="2337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2736304" cy="684688"/>
          </a:xfrm>
        </p:spPr>
        <p:txBody>
          <a:bodyPr/>
          <a:lstStyle/>
          <a:p>
            <a:r>
              <a:rPr lang="sk-SK" dirty="0" smtClean="0"/>
              <a:t>Budhizmus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Budhizmus založil v 5. storočii pred Kristom</a:t>
            </a:r>
          </a:p>
          <a:p>
            <a:pPr>
              <a:buNone/>
            </a:pPr>
            <a:r>
              <a:rPr lang="sk-SK" dirty="0" smtClean="0"/>
              <a:t>Gautama Budha a medzi 2. a 12. storočii pred</a:t>
            </a:r>
          </a:p>
          <a:p>
            <a:pPr>
              <a:buNone/>
            </a:pPr>
            <a:r>
              <a:rPr lang="sk-SK" dirty="0" smtClean="0"/>
              <a:t>Kristom sa rozšíril po celej Ázii.</a:t>
            </a:r>
          </a:p>
          <a:p>
            <a:pPr>
              <a:buNone/>
            </a:pPr>
            <a:r>
              <a:rPr lang="sk-SK" dirty="0" smtClean="0"/>
              <a:t>Toto náboženstvo ovplyvnili náboženské</a:t>
            </a:r>
          </a:p>
          <a:p>
            <a:pPr>
              <a:buNone/>
            </a:pPr>
            <a:r>
              <a:rPr lang="sk-SK" dirty="0" smtClean="0"/>
              <a:t>predstavy krajín, v ktorý sa ujalo. </a:t>
            </a:r>
            <a:endParaRPr lang="sk-SK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6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4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8" name="Picture 2" descr="C:\Users\pc\Desktop\odtlačk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83768" cy="3669927"/>
            </a:xfrm>
            <a:prstGeom prst="rect">
              <a:avLst/>
            </a:prstGeom>
            <a:noFill/>
          </p:spPr>
        </p:pic>
        <p:pic>
          <p:nvPicPr>
            <p:cNvPr id="4099" name="Picture 3" descr="C:\Users\pc\Desktop\hinduizmu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8822" y="0"/>
              <a:ext cx="5465178" cy="3573016"/>
            </a:xfrm>
            <a:prstGeom prst="rect">
              <a:avLst/>
            </a:prstGeom>
            <a:noFill/>
          </p:spPr>
        </p:pic>
        <p:pic>
          <p:nvPicPr>
            <p:cNvPr id="4100" name="Picture 4" descr="C:\Users\pc\Desktop\hinduizmus 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800000">
              <a:off x="0" y="3607308"/>
              <a:ext cx="5449824" cy="3250692"/>
            </a:xfrm>
            <a:prstGeom prst="rect">
              <a:avLst/>
            </a:prstGeom>
            <a:noFill/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2120" y="3556586"/>
              <a:ext cx="3491880" cy="330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1929408" cy="756696"/>
          </a:xfrm>
        </p:spPr>
        <p:txBody>
          <a:bodyPr/>
          <a:lstStyle/>
          <a:p>
            <a:r>
              <a:rPr lang="sk-SK" dirty="0" smtClean="0"/>
              <a:t>Islam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877688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Islam ,moslimské náboženstvo, je založené na</a:t>
            </a:r>
          </a:p>
          <a:p>
            <a:pPr>
              <a:buNone/>
            </a:pPr>
            <a:r>
              <a:rPr lang="sk-SK" dirty="0" smtClean="0"/>
              <a:t>viere v jediného Boha, Alaha, ktorý sa zjavil</a:t>
            </a:r>
          </a:p>
          <a:p>
            <a:pPr>
              <a:buNone/>
            </a:pPr>
            <a:r>
              <a:rPr lang="sk-SK" dirty="0" smtClean="0"/>
              <a:t>prorokovi Mohamedovi.</a:t>
            </a:r>
          </a:p>
          <a:p>
            <a:pPr>
              <a:buNone/>
            </a:pPr>
            <a:r>
              <a:rPr lang="sk-SK" dirty="0" smtClean="0"/>
              <a:t>Božie slova zjavené Mohamedovi boli spísané</a:t>
            </a:r>
          </a:p>
          <a:p>
            <a:pPr>
              <a:buNone/>
            </a:pPr>
            <a:r>
              <a:rPr lang="sk-SK" dirty="0" smtClean="0"/>
              <a:t>do  Koránu.</a:t>
            </a:r>
          </a:p>
          <a:p>
            <a:pPr>
              <a:buNone/>
            </a:pPr>
            <a:r>
              <a:rPr lang="sk-SK" dirty="0" smtClean="0"/>
              <a:t>Boh: Alaha</a:t>
            </a:r>
          </a:p>
          <a:p>
            <a:pPr>
              <a:buNone/>
            </a:pPr>
            <a:r>
              <a:rPr lang="sk-SK" dirty="0" smtClean="0"/>
              <a:t>Prorok: Mohamed</a:t>
            </a:r>
            <a:endParaRPr lang="sk-SK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6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6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200"/>
                            </p:stCondLst>
                            <p:childTnLst>
                              <p:par>
                                <p:cTn id="4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286125" cy="3333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7750" y="0"/>
              <a:ext cx="4286250" cy="348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48050"/>
              <a:ext cx="4562475" cy="340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116</TotalTime>
  <Words>206</Words>
  <Application>Microsoft Office PowerPoint</Application>
  <PresentationFormat>Předvádění na obrazovce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Metro</vt:lpstr>
      <vt:lpstr>Svetové náboženstva</vt:lpstr>
      <vt:lpstr>Judaizmus</vt:lpstr>
      <vt:lpstr>Snímek 3</vt:lpstr>
      <vt:lpstr>Kresťanstvo</vt:lpstr>
      <vt:lpstr>Snímek 5</vt:lpstr>
      <vt:lpstr>Budhizmus</vt:lpstr>
      <vt:lpstr>Snímek 7</vt:lpstr>
      <vt:lpstr>Islam</vt:lpstr>
      <vt:lpstr>Snímek 9</vt:lpstr>
      <vt:lpstr>Hinduizmus</vt:lpstr>
      <vt:lpstr>Snímek 11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  Okular</dc:creator>
  <cp:lastModifiedBy>Michal  Okular</cp:lastModifiedBy>
  <cp:revision>18</cp:revision>
  <dcterms:created xsi:type="dcterms:W3CDTF">2010-12-16T19:17:54Z</dcterms:created>
  <dcterms:modified xsi:type="dcterms:W3CDTF">2010-12-16T21:14:16Z</dcterms:modified>
</cp:coreProperties>
</file>